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0" r:id="rId7"/>
    <p:sldId id="262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763688" y="1484784"/>
            <a:ext cx="5806719" cy="38164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Трети принцип </a:t>
            </a:r>
          </a:p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на </a:t>
            </a:r>
          </a:p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механиката</a:t>
            </a:r>
            <a:endParaRPr lang="bg-BG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6202"/>
            <a:ext cx="8229600" cy="892518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1. Действие и противодействие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15" y="1052736"/>
            <a:ext cx="2952328" cy="28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9" y="4197811"/>
            <a:ext cx="4599129" cy="167868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58" y="1052736"/>
            <a:ext cx="342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3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115616" y="980728"/>
            <a:ext cx="6187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многочислени наблюдения и опити: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966824" y="2060848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Телата си взаимодействат – непосредствено или от разстояние;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Посоките на силите са противоположни;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звита стрелка наляво 3"/>
          <p:cNvSpPr/>
          <p:nvPr/>
        </p:nvSpPr>
        <p:spPr>
          <a:xfrm>
            <a:off x="7303528" y="1158765"/>
            <a:ext cx="868872" cy="1781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876730"/>
            <a:ext cx="4328013" cy="214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2. Трети принцип на механиката</a:t>
            </a:r>
            <a:endParaRPr lang="bg-BG" b="1" dirty="0">
              <a:solidFill>
                <a:srgbClr val="C00000"/>
              </a:solidFill>
            </a:endParaRPr>
          </a:p>
        </p:txBody>
      </p:sp>
      <p:grpSp>
        <p:nvGrpSpPr>
          <p:cNvPr id="16" name="Групиране 15"/>
          <p:cNvGrpSpPr/>
          <p:nvPr/>
        </p:nvGrpSpPr>
        <p:grpSpPr>
          <a:xfrm>
            <a:off x="2245295" y="1262742"/>
            <a:ext cx="4896544" cy="1639635"/>
            <a:chOff x="1691680" y="1249305"/>
            <a:chExt cx="4896544" cy="1639635"/>
          </a:xfrm>
        </p:grpSpPr>
        <p:sp>
          <p:nvSpPr>
            <p:cNvPr id="3" name="Овал 2"/>
            <p:cNvSpPr/>
            <p:nvPr/>
          </p:nvSpPr>
          <p:spPr>
            <a:xfrm>
              <a:off x="1691680" y="1844824"/>
              <a:ext cx="864096" cy="864096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" name="Овал 3"/>
            <p:cNvSpPr/>
            <p:nvPr/>
          </p:nvSpPr>
          <p:spPr>
            <a:xfrm>
              <a:off x="5364088" y="1664804"/>
              <a:ext cx="1224136" cy="1224136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" name="Съединител &quot;права стрелка&quot; 5"/>
            <p:cNvCxnSpPr>
              <a:stCxn id="3" idx="6"/>
            </p:cNvCxnSpPr>
            <p:nvPr/>
          </p:nvCxnSpPr>
          <p:spPr>
            <a:xfrm>
              <a:off x="2555776" y="2276872"/>
              <a:ext cx="1008112" cy="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Съединител &quot;права стрелка&quot; 7"/>
            <p:cNvCxnSpPr>
              <a:stCxn id="4" idx="2"/>
            </p:cNvCxnSpPr>
            <p:nvPr/>
          </p:nvCxnSpPr>
          <p:spPr>
            <a:xfrm flipH="1">
              <a:off x="4355976" y="2276872"/>
              <a:ext cx="1008112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Текстово поле 9"/>
            <p:cNvSpPr txBox="1"/>
            <p:nvPr/>
          </p:nvSpPr>
          <p:spPr>
            <a:xfrm>
              <a:off x="3035393" y="1251563"/>
              <a:ext cx="6751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F</a:t>
              </a:r>
              <a:r>
                <a:rPr lang="en-US" sz="4800" baseline="-25000" dirty="0" smtClean="0">
                  <a:solidFill>
                    <a:srgbClr val="0070C0"/>
                  </a:solidFill>
                </a:rPr>
                <a:t>2</a:t>
              </a:r>
              <a:endParaRPr lang="bg-BG" sz="48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1" name="Текстово поле 10"/>
            <p:cNvSpPr txBox="1"/>
            <p:nvPr/>
          </p:nvSpPr>
          <p:spPr>
            <a:xfrm>
              <a:off x="4355975" y="1249305"/>
              <a:ext cx="6751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</a:rPr>
                <a:t>F</a:t>
              </a:r>
              <a:r>
                <a:rPr lang="en-US" sz="4800" baseline="-25000" dirty="0">
                  <a:solidFill>
                    <a:srgbClr val="C00000"/>
                  </a:solidFill>
                </a:rPr>
                <a:t>1</a:t>
              </a:r>
              <a:endParaRPr lang="bg-BG" sz="4800" baseline="-250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ово поле 11"/>
              <p:cNvSpPr txBox="1"/>
              <p:nvPr/>
            </p:nvSpPr>
            <p:spPr>
              <a:xfrm>
                <a:off x="3275856" y="2902377"/>
                <a:ext cx="25468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4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bg-BG" sz="4400" dirty="0"/>
              </a:p>
            </p:txBody>
          </p:sp>
        </mc:Choice>
        <mc:Fallback xmlns="">
          <p:sp>
            <p:nvSpPr>
              <p:cNvPr id="12" name="Текстово пол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2377"/>
                <a:ext cx="2546851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кръглен правоъгълник 12"/>
          <p:cNvSpPr/>
          <p:nvPr/>
        </p:nvSpPr>
        <p:spPr>
          <a:xfrm>
            <a:off x="827584" y="3863993"/>
            <a:ext cx="6984776" cy="216024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едно тяло действа на друго тяло със сила, то винаги второто тяло противодейства на първото с равна по големина и противоположна по посока сила.</a:t>
            </a: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Картина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77" y="4351024"/>
            <a:ext cx="1238250" cy="1809750"/>
          </a:xfrm>
          <a:prstGeom prst="rect">
            <a:avLst/>
          </a:prstGeom>
        </p:spPr>
      </p:pic>
      <p:cxnSp>
        <p:nvCxnSpPr>
          <p:cNvPr id="20" name="Право съединение 19"/>
          <p:cNvCxnSpPr/>
          <p:nvPr/>
        </p:nvCxnSpPr>
        <p:spPr>
          <a:xfrm>
            <a:off x="2677343" y="2290309"/>
            <a:ext cx="385242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2. Трети принцип на механиката</a:t>
            </a:r>
            <a:endParaRPr lang="bg-BG" b="1" dirty="0">
              <a:solidFill>
                <a:srgbClr val="C00000"/>
              </a:solidFill>
            </a:endParaRPr>
          </a:p>
        </p:txBody>
      </p:sp>
      <p:grpSp>
        <p:nvGrpSpPr>
          <p:cNvPr id="16" name="Групиране 15"/>
          <p:cNvGrpSpPr/>
          <p:nvPr/>
        </p:nvGrpSpPr>
        <p:grpSpPr>
          <a:xfrm>
            <a:off x="2245295" y="1262742"/>
            <a:ext cx="4896544" cy="1639635"/>
            <a:chOff x="1691680" y="1249305"/>
            <a:chExt cx="4896544" cy="1639635"/>
          </a:xfrm>
        </p:grpSpPr>
        <p:sp>
          <p:nvSpPr>
            <p:cNvPr id="3" name="Овал 2"/>
            <p:cNvSpPr/>
            <p:nvPr/>
          </p:nvSpPr>
          <p:spPr>
            <a:xfrm>
              <a:off x="1691680" y="1844824"/>
              <a:ext cx="864096" cy="864096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" name="Овал 3"/>
            <p:cNvSpPr/>
            <p:nvPr/>
          </p:nvSpPr>
          <p:spPr>
            <a:xfrm>
              <a:off x="5364088" y="1664804"/>
              <a:ext cx="1224136" cy="1224136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" name="Съединител &quot;права стрелка&quot; 5"/>
            <p:cNvCxnSpPr>
              <a:stCxn id="3" idx="6"/>
            </p:cNvCxnSpPr>
            <p:nvPr/>
          </p:nvCxnSpPr>
          <p:spPr>
            <a:xfrm>
              <a:off x="2555776" y="2276872"/>
              <a:ext cx="1008112" cy="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Съединител &quot;права стрелка&quot; 7"/>
            <p:cNvCxnSpPr>
              <a:stCxn id="4" idx="2"/>
            </p:cNvCxnSpPr>
            <p:nvPr/>
          </p:nvCxnSpPr>
          <p:spPr>
            <a:xfrm flipH="1">
              <a:off x="4355976" y="2276872"/>
              <a:ext cx="1008112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Текстово поле 9"/>
            <p:cNvSpPr txBox="1"/>
            <p:nvPr/>
          </p:nvSpPr>
          <p:spPr>
            <a:xfrm>
              <a:off x="3035393" y="1251563"/>
              <a:ext cx="6751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F</a:t>
              </a:r>
              <a:r>
                <a:rPr lang="en-US" sz="4800" baseline="-25000" dirty="0" smtClean="0">
                  <a:solidFill>
                    <a:srgbClr val="0070C0"/>
                  </a:solidFill>
                </a:rPr>
                <a:t>2</a:t>
              </a:r>
              <a:endParaRPr lang="bg-BG" sz="48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1" name="Текстово поле 10"/>
            <p:cNvSpPr txBox="1"/>
            <p:nvPr/>
          </p:nvSpPr>
          <p:spPr>
            <a:xfrm>
              <a:off x="4355975" y="1249305"/>
              <a:ext cx="6751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</a:rPr>
                <a:t>F</a:t>
              </a:r>
              <a:r>
                <a:rPr lang="en-US" sz="4800" baseline="-25000" dirty="0">
                  <a:solidFill>
                    <a:srgbClr val="C00000"/>
                  </a:solidFill>
                </a:rPr>
                <a:t>1</a:t>
              </a:r>
              <a:endParaRPr lang="bg-BG" sz="4800" baseline="-250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ово поле 11"/>
              <p:cNvSpPr txBox="1"/>
              <p:nvPr/>
            </p:nvSpPr>
            <p:spPr>
              <a:xfrm>
                <a:off x="3275856" y="2902377"/>
                <a:ext cx="25468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4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bg-BG" sz="4400" dirty="0"/>
              </a:p>
            </p:txBody>
          </p:sp>
        </mc:Choice>
        <mc:Fallback xmlns="">
          <p:sp>
            <p:nvSpPr>
              <p:cNvPr id="12" name="Текстово пол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2377"/>
                <a:ext cx="2546851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кръглен правоъгълник 12"/>
          <p:cNvSpPr/>
          <p:nvPr/>
        </p:nvSpPr>
        <p:spPr>
          <a:xfrm>
            <a:off x="827584" y="3863993"/>
            <a:ext cx="6984776" cy="216024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Всяко действие има равно по големина и противоположно по посока противодействие.</a:t>
            </a: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Картина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77" y="4351024"/>
            <a:ext cx="1238250" cy="1809750"/>
          </a:xfrm>
          <a:prstGeom prst="rect">
            <a:avLst/>
          </a:prstGeom>
        </p:spPr>
      </p:pic>
      <p:cxnSp>
        <p:nvCxnSpPr>
          <p:cNvPr id="20" name="Право съединение 19"/>
          <p:cNvCxnSpPr/>
          <p:nvPr/>
        </p:nvCxnSpPr>
        <p:spPr>
          <a:xfrm>
            <a:off x="2677343" y="2290309"/>
            <a:ext cx="385242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51636" y="836712"/>
            <a:ext cx="7213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Особености на трети принцип на </a:t>
            </a:r>
          </a:p>
          <a:p>
            <a:r>
              <a:rPr lang="bg-BG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механиката:</a:t>
            </a:r>
            <a:endParaRPr lang="bg-B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379828" y="2132856"/>
            <a:ext cx="5969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Винаги по двойки;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 са към различни тела;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Винаги при взаимодействие;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Имат еднаква природа;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 уравновесяват;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Важи за сили с всякаква природа;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могат да се заменят с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равнодействаща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655797" y="2153994"/>
            <a:ext cx="17281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F:</a:t>
            </a:r>
            <a:endParaRPr lang="bg-BG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3497"/>
          <a:stretch/>
        </p:blipFill>
        <p:spPr>
          <a:xfrm>
            <a:off x="762000" y="3902571"/>
            <a:ext cx="1496291" cy="20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348"/>
            <a:ext cx="8229600" cy="906372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3. Реактивно движение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55576" y="1412776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Ракетата действа на газовете с голяма сила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ги изхвърля през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соплото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си. Съгласно с третия принцип на механиката газовете противодействат на ракетата с равна по големина и противоположна посока сила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която ускорява ракетата.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899592" y="5405765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реактивна сила</a:t>
            </a:r>
            <a:endParaRPr lang="bg-B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иране 13"/>
          <p:cNvGrpSpPr/>
          <p:nvPr/>
        </p:nvGrpSpPr>
        <p:grpSpPr>
          <a:xfrm>
            <a:off x="6228184" y="1524000"/>
            <a:ext cx="2105890" cy="4425152"/>
            <a:chOff x="6228184" y="1524000"/>
            <a:chExt cx="2105890" cy="44251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5" r="13098"/>
            <a:stretch/>
          </p:blipFill>
          <p:spPr bwMode="auto">
            <a:xfrm>
              <a:off x="6228184" y="1524000"/>
              <a:ext cx="210589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Съединител &quot;права стрелка&quot; 7"/>
            <p:cNvCxnSpPr/>
            <p:nvPr/>
          </p:nvCxnSpPr>
          <p:spPr>
            <a:xfrm>
              <a:off x="7281129" y="4797152"/>
              <a:ext cx="0" cy="11520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ъединител &quot;права стрелка&quot; 9"/>
            <p:cNvCxnSpPr/>
            <p:nvPr/>
          </p:nvCxnSpPr>
          <p:spPr>
            <a:xfrm flipV="1">
              <a:off x="7281129" y="3429000"/>
              <a:ext cx="0" cy="1152128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Текстово поле 12"/>
            <p:cNvSpPr txBox="1"/>
            <p:nvPr/>
          </p:nvSpPr>
          <p:spPr>
            <a:xfrm>
              <a:off x="7484791" y="3428999"/>
              <a:ext cx="562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r>
                <a:rPr lang="en-US" sz="3600" baseline="-25000" dirty="0" smtClean="0"/>
                <a:t>R</a:t>
              </a:r>
              <a:endParaRPr lang="bg-BG" sz="3600" baseline="-25000" dirty="0"/>
            </a:p>
          </p:txBody>
        </p:sp>
      </p:grpSp>
      <p:sp>
        <p:nvSpPr>
          <p:cNvPr id="15" name="Текстово поле 14"/>
          <p:cNvSpPr txBox="1"/>
          <p:nvPr/>
        </p:nvSpPr>
        <p:spPr>
          <a:xfrm>
            <a:off x="7637190" y="5402955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</a:t>
            </a:r>
            <a:endParaRPr lang="bg-BG" sz="3600" baseline="-250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66" y="1440145"/>
            <a:ext cx="22955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8472"/>
            <a:ext cx="2501623" cy="1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230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096344" cy="20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58451"/>
            <a:ext cx="2193032" cy="18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403648" y="-546901"/>
            <a:ext cx="6051850" cy="37856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Благодаря </a:t>
            </a:r>
          </a:p>
          <a:p>
            <a:pPr algn="ctr"/>
            <a:r>
              <a:rPr lang="bg-BG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bg-BG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вниманието!</a:t>
            </a:r>
            <a:endParaRPr lang="bg-BG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8" y="908720"/>
            <a:ext cx="1458390" cy="14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207</Words>
  <Application>Microsoft Office PowerPoint</Application>
  <PresentationFormat>Презентация на цял екран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Тема Office</vt:lpstr>
      <vt:lpstr>Презентация на PowerPoint</vt:lpstr>
      <vt:lpstr>1. Действие и противодействие</vt:lpstr>
      <vt:lpstr>Презентация на PowerPoint</vt:lpstr>
      <vt:lpstr>2. Трети принцип на механиката</vt:lpstr>
      <vt:lpstr>2. Трети принцип на механиката</vt:lpstr>
      <vt:lpstr>Презентация на PowerPoint</vt:lpstr>
      <vt:lpstr>3. Реактивно движение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Силвия</cp:lastModifiedBy>
  <cp:revision>19</cp:revision>
  <dcterms:created xsi:type="dcterms:W3CDTF">2013-01-28T19:28:30Z</dcterms:created>
  <dcterms:modified xsi:type="dcterms:W3CDTF">2015-12-20T17:16:42Z</dcterms:modified>
</cp:coreProperties>
</file>